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61"/>
  </p:normalViewPr>
  <p:slideViewPr>
    <p:cSldViewPr snapToGrid="0" snapToObjects="1">
      <p:cViewPr varScale="1">
        <p:scale>
          <a:sx n="76" d="100"/>
          <a:sy n="76" d="100"/>
        </p:scale>
        <p:origin x="21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35738F-0628-5C42-8B22-361207B8EEA1}" type="doc">
      <dgm:prSet loTypeId="urn:microsoft.com/office/officeart/2005/8/layout/vProcess5" loCatId="" qsTypeId="urn:microsoft.com/office/officeart/2005/8/quickstyle/simple1" qsCatId="simple" csTypeId="urn:microsoft.com/office/officeart/2005/8/colors/accent1_1" csCatId="accent1" phldr="1"/>
      <dgm:spPr/>
      <dgm:t>
        <a:bodyPr/>
        <a:lstStyle/>
        <a:p>
          <a:endParaRPr lang="fr-FR"/>
        </a:p>
      </dgm:t>
    </dgm:pt>
    <dgm:pt modelId="{800A6641-C109-C040-A98E-4F4596C0F821}">
      <dgm:prSet phldrT="[Texte]"/>
      <dgm:spPr/>
      <dgm:t>
        <a:bodyPr/>
        <a:lstStyle/>
        <a:p>
          <a:r>
            <a:rPr lang="fr-FR" dirty="0"/>
            <a:t>Entrées</a:t>
          </a:r>
        </a:p>
      </dgm:t>
    </dgm:pt>
    <dgm:pt modelId="{01676138-9563-E547-AB18-4C37F910020D}" type="parTrans" cxnId="{81FE982C-3101-2743-92B9-73742F2B3F40}">
      <dgm:prSet/>
      <dgm:spPr/>
      <dgm:t>
        <a:bodyPr/>
        <a:lstStyle/>
        <a:p>
          <a:endParaRPr lang="fr-FR"/>
        </a:p>
      </dgm:t>
    </dgm:pt>
    <dgm:pt modelId="{09E89B41-B0CB-B547-8FD9-207C178578DE}" type="sibTrans" cxnId="{81FE982C-3101-2743-92B9-73742F2B3F40}">
      <dgm:prSet/>
      <dgm:spPr/>
      <dgm:t>
        <a:bodyPr/>
        <a:lstStyle/>
        <a:p>
          <a:endParaRPr lang="fr-FR"/>
        </a:p>
      </dgm:t>
    </dgm:pt>
    <dgm:pt modelId="{03E810A4-F8D4-1E47-901D-4F8A8DF0C13B}">
      <dgm:prSet phldrT="[Texte]"/>
      <dgm:spPr/>
      <dgm:t>
        <a:bodyPr/>
        <a:lstStyle/>
        <a:p>
          <a:r>
            <a:rPr lang="fr-FR" dirty="0"/>
            <a:t>Exécute le code selon les entrées</a:t>
          </a:r>
        </a:p>
      </dgm:t>
    </dgm:pt>
    <dgm:pt modelId="{2FFF93FD-BAD5-8B4B-8E85-15361C8F6C26}" type="parTrans" cxnId="{93EC0BF3-F88D-BC46-8645-B1CA1138EC3F}">
      <dgm:prSet/>
      <dgm:spPr/>
      <dgm:t>
        <a:bodyPr/>
        <a:lstStyle/>
        <a:p>
          <a:endParaRPr lang="fr-FR"/>
        </a:p>
      </dgm:t>
    </dgm:pt>
    <dgm:pt modelId="{7C9CF6CC-DA3E-A54F-A920-D6034C167985}" type="sibTrans" cxnId="{93EC0BF3-F88D-BC46-8645-B1CA1138EC3F}">
      <dgm:prSet/>
      <dgm:spPr/>
      <dgm:t>
        <a:bodyPr/>
        <a:lstStyle/>
        <a:p>
          <a:endParaRPr lang="fr-FR"/>
        </a:p>
      </dgm:t>
    </dgm:pt>
    <dgm:pt modelId="{C861706E-126F-764B-A9C9-F27CE18346A4}">
      <dgm:prSet phldrT="[Texte]"/>
      <dgm:spPr/>
      <dgm:t>
        <a:bodyPr/>
        <a:lstStyle/>
        <a:p>
          <a:r>
            <a:rPr lang="fr-FR" dirty="0"/>
            <a:t>Sorties</a:t>
          </a:r>
        </a:p>
      </dgm:t>
    </dgm:pt>
    <dgm:pt modelId="{04A052A2-907F-8343-AADE-9E4678705929}" type="parTrans" cxnId="{9DCE1AE4-69FB-8344-B716-981671942F62}">
      <dgm:prSet/>
      <dgm:spPr/>
      <dgm:t>
        <a:bodyPr/>
        <a:lstStyle/>
        <a:p>
          <a:endParaRPr lang="fr-FR"/>
        </a:p>
      </dgm:t>
    </dgm:pt>
    <dgm:pt modelId="{8C681B0C-A854-154A-BA24-98AE3B460DE0}" type="sibTrans" cxnId="{9DCE1AE4-69FB-8344-B716-981671942F62}">
      <dgm:prSet/>
      <dgm:spPr/>
      <dgm:t>
        <a:bodyPr/>
        <a:lstStyle/>
        <a:p>
          <a:endParaRPr lang="fr-FR"/>
        </a:p>
      </dgm:t>
    </dgm:pt>
    <dgm:pt modelId="{FC09EBBA-E98F-D543-91E9-1B5A2F62D6CD}" type="pres">
      <dgm:prSet presAssocID="{B235738F-0628-5C42-8B22-361207B8EEA1}" presName="outerComposite" presStyleCnt="0">
        <dgm:presLayoutVars>
          <dgm:chMax val="5"/>
          <dgm:dir/>
          <dgm:resizeHandles val="exact"/>
        </dgm:presLayoutVars>
      </dgm:prSet>
      <dgm:spPr/>
    </dgm:pt>
    <dgm:pt modelId="{01A53604-5750-A04A-8B1A-9026B661BBC0}" type="pres">
      <dgm:prSet presAssocID="{B235738F-0628-5C42-8B22-361207B8EEA1}" presName="dummyMaxCanvas" presStyleCnt="0">
        <dgm:presLayoutVars/>
      </dgm:prSet>
      <dgm:spPr/>
    </dgm:pt>
    <dgm:pt modelId="{8448EED7-C1BE-4042-85F0-7F23614C671F}" type="pres">
      <dgm:prSet presAssocID="{B235738F-0628-5C42-8B22-361207B8EEA1}" presName="ThreeNodes_1" presStyleLbl="node1" presStyleIdx="0" presStyleCnt="3">
        <dgm:presLayoutVars>
          <dgm:bulletEnabled val="1"/>
        </dgm:presLayoutVars>
      </dgm:prSet>
      <dgm:spPr/>
    </dgm:pt>
    <dgm:pt modelId="{AD40BC05-070B-A04B-887F-58D9A15AC3B5}" type="pres">
      <dgm:prSet presAssocID="{B235738F-0628-5C42-8B22-361207B8EEA1}" presName="ThreeNodes_2" presStyleLbl="node1" presStyleIdx="1" presStyleCnt="3">
        <dgm:presLayoutVars>
          <dgm:bulletEnabled val="1"/>
        </dgm:presLayoutVars>
      </dgm:prSet>
      <dgm:spPr/>
    </dgm:pt>
    <dgm:pt modelId="{0AD21055-592C-984B-AAD2-9E8CF26F8DA8}" type="pres">
      <dgm:prSet presAssocID="{B235738F-0628-5C42-8B22-361207B8EEA1}" presName="ThreeNodes_3" presStyleLbl="node1" presStyleIdx="2" presStyleCnt="3">
        <dgm:presLayoutVars>
          <dgm:bulletEnabled val="1"/>
        </dgm:presLayoutVars>
      </dgm:prSet>
      <dgm:spPr/>
    </dgm:pt>
    <dgm:pt modelId="{F2EEF8C8-1527-9443-89E2-451D80FE50B4}" type="pres">
      <dgm:prSet presAssocID="{B235738F-0628-5C42-8B22-361207B8EEA1}" presName="ThreeConn_1-2" presStyleLbl="fgAccFollowNode1" presStyleIdx="0" presStyleCnt="2">
        <dgm:presLayoutVars>
          <dgm:bulletEnabled val="1"/>
        </dgm:presLayoutVars>
      </dgm:prSet>
      <dgm:spPr/>
    </dgm:pt>
    <dgm:pt modelId="{968F2232-D5FB-E641-9715-596ABAED2245}" type="pres">
      <dgm:prSet presAssocID="{B235738F-0628-5C42-8B22-361207B8EEA1}" presName="ThreeConn_2-3" presStyleLbl="fgAccFollowNode1" presStyleIdx="1" presStyleCnt="2">
        <dgm:presLayoutVars>
          <dgm:bulletEnabled val="1"/>
        </dgm:presLayoutVars>
      </dgm:prSet>
      <dgm:spPr/>
    </dgm:pt>
    <dgm:pt modelId="{7B30FF5E-868B-414C-9E8F-39B23F0B611B}" type="pres">
      <dgm:prSet presAssocID="{B235738F-0628-5C42-8B22-361207B8EEA1}" presName="ThreeNodes_1_text" presStyleLbl="node1" presStyleIdx="2" presStyleCnt="3">
        <dgm:presLayoutVars>
          <dgm:bulletEnabled val="1"/>
        </dgm:presLayoutVars>
      </dgm:prSet>
      <dgm:spPr/>
    </dgm:pt>
    <dgm:pt modelId="{654E43BE-0815-EE46-A7BF-90A480928FAA}" type="pres">
      <dgm:prSet presAssocID="{B235738F-0628-5C42-8B22-361207B8EEA1}" presName="ThreeNodes_2_text" presStyleLbl="node1" presStyleIdx="2" presStyleCnt="3">
        <dgm:presLayoutVars>
          <dgm:bulletEnabled val="1"/>
        </dgm:presLayoutVars>
      </dgm:prSet>
      <dgm:spPr/>
    </dgm:pt>
    <dgm:pt modelId="{A94A3A43-C1C8-E641-83A3-F8A8D8617384}" type="pres">
      <dgm:prSet presAssocID="{B235738F-0628-5C42-8B22-361207B8EEA1}" presName="ThreeNodes_3_text" presStyleLbl="node1" presStyleIdx="2" presStyleCnt="3">
        <dgm:presLayoutVars>
          <dgm:bulletEnabled val="1"/>
        </dgm:presLayoutVars>
      </dgm:prSet>
      <dgm:spPr/>
    </dgm:pt>
  </dgm:ptLst>
  <dgm:cxnLst>
    <dgm:cxn modelId="{0F579E24-3E95-4043-BD3B-6CCBB284EF9E}" type="presOf" srcId="{800A6641-C109-C040-A98E-4F4596C0F821}" destId="{8448EED7-C1BE-4042-85F0-7F23614C671F}" srcOrd="0" destOrd="0" presId="urn:microsoft.com/office/officeart/2005/8/layout/vProcess5"/>
    <dgm:cxn modelId="{FF586825-4D89-9F43-88FE-44ABF4EE6A1A}" type="presOf" srcId="{7C9CF6CC-DA3E-A54F-A920-D6034C167985}" destId="{968F2232-D5FB-E641-9715-596ABAED2245}" srcOrd="0" destOrd="0" presId="urn:microsoft.com/office/officeart/2005/8/layout/vProcess5"/>
    <dgm:cxn modelId="{81FE982C-3101-2743-92B9-73742F2B3F40}" srcId="{B235738F-0628-5C42-8B22-361207B8EEA1}" destId="{800A6641-C109-C040-A98E-4F4596C0F821}" srcOrd="0" destOrd="0" parTransId="{01676138-9563-E547-AB18-4C37F910020D}" sibTransId="{09E89B41-B0CB-B547-8FD9-207C178578DE}"/>
    <dgm:cxn modelId="{1FC56C38-E62D-8C48-BEC8-BD484224757F}" type="presOf" srcId="{09E89B41-B0CB-B547-8FD9-207C178578DE}" destId="{F2EEF8C8-1527-9443-89E2-451D80FE50B4}" srcOrd="0" destOrd="0" presId="urn:microsoft.com/office/officeart/2005/8/layout/vProcess5"/>
    <dgm:cxn modelId="{BD227138-AE19-944A-883C-984A1C0E5C5C}" type="presOf" srcId="{03E810A4-F8D4-1E47-901D-4F8A8DF0C13B}" destId="{AD40BC05-070B-A04B-887F-58D9A15AC3B5}" srcOrd="0" destOrd="0" presId="urn:microsoft.com/office/officeart/2005/8/layout/vProcess5"/>
    <dgm:cxn modelId="{21A58474-FDB1-0041-BEF7-B2569AD83446}" type="presOf" srcId="{C861706E-126F-764B-A9C9-F27CE18346A4}" destId="{A94A3A43-C1C8-E641-83A3-F8A8D8617384}" srcOrd="1" destOrd="0" presId="urn:microsoft.com/office/officeart/2005/8/layout/vProcess5"/>
    <dgm:cxn modelId="{7D4780DB-EB33-5649-A4EB-6892C30EA9DF}" type="presOf" srcId="{800A6641-C109-C040-A98E-4F4596C0F821}" destId="{7B30FF5E-868B-414C-9E8F-39B23F0B611B}" srcOrd="1" destOrd="0" presId="urn:microsoft.com/office/officeart/2005/8/layout/vProcess5"/>
    <dgm:cxn modelId="{DB6FCADC-EF16-2A41-9EE2-B85E42026DBA}" type="presOf" srcId="{B235738F-0628-5C42-8B22-361207B8EEA1}" destId="{FC09EBBA-E98F-D543-91E9-1B5A2F62D6CD}" srcOrd="0" destOrd="0" presId="urn:microsoft.com/office/officeart/2005/8/layout/vProcess5"/>
    <dgm:cxn modelId="{276A38DD-7249-D040-B4A1-B26993161011}" type="presOf" srcId="{03E810A4-F8D4-1E47-901D-4F8A8DF0C13B}" destId="{654E43BE-0815-EE46-A7BF-90A480928FAA}" srcOrd="1" destOrd="0" presId="urn:microsoft.com/office/officeart/2005/8/layout/vProcess5"/>
    <dgm:cxn modelId="{9DCE1AE4-69FB-8344-B716-981671942F62}" srcId="{B235738F-0628-5C42-8B22-361207B8EEA1}" destId="{C861706E-126F-764B-A9C9-F27CE18346A4}" srcOrd="2" destOrd="0" parTransId="{04A052A2-907F-8343-AADE-9E4678705929}" sibTransId="{8C681B0C-A854-154A-BA24-98AE3B460DE0}"/>
    <dgm:cxn modelId="{93EC0BF3-F88D-BC46-8645-B1CA1138EC3F}" srcId="{B235738F-0628-5C42-8B22-361207B8EEA1}" destId="{03E810A4-F8D4-1E47-901D-4F8A8DF0C13B}" srcOrd="1" destOrd="0" parTransId="{2FFF93FD-BAD5-8B4B-8E85-15361C8F6C26}" sibTransId="{7C9CF6CC-DA3E-A54F-A920-D6034C167985}"/>
    <dgm:cxn modelId="{9C8D20FD-06E0-3743-95AF-61069E879167}" type="presOf" srcId="{C861706E-126F-764B-A9C9-F27CE18346A4}" destId="{0AD21055-592C-984B-AAD2-9E8CF26F8DA8}" srcOrd="0" destOrd="0" presId="urn:microsoft.com/office/officeart/2005/8/layout/vProcess5"/>
    <dgm:cxn modelId="{3E61954C-1B36-9245-AA22-ED2FFCFA6AEE}" type="presParOf" srcId="{FC09EBBA-E98F-D543-91E9-1B5A2F62D6CD}" destId="{01A53604-5750-A04A-8B1A-9026B661BBC0}" srcOrd="0" destOrd="0" presId="urn:microsoft.com/office/officeart/2005/8/layout/vProcess5"/>
    <dgm:cxn modelId="{5BF51A2B-AFF0-834F-9EC6-E4BB634304E2}" type="presParOf" srcId="{FC09EBBA-E98F-D543-91E9-1B5A2F62D6CD}" destId="{8448EED7-C1BE-4042-85F0-7F23614C671F}" srcOrd="1" destOrd="0" presId="urn:microsoft.com/office/officeart/2005/8/layout/vProcess5"/>
    <dgm:cxn modelId="{16B929D2-6CC8-3641-9F3B-EC11CAF0EC5C}" type="presParOf" srcId="{FC09EBBA-E98F-D543-91E9-1B5A2F62D6CD}" destId="{AD40BC05-070B-A04B-887F-58D9A15AC3B5}" srcOrd="2" destOrd="0" presId="urn:microsoft.com/office/officeart/2005/8/layout/vProcess5"/>
    <dgm:cxn modelId="{6A7F38FB-B82A-504E-AC13-8A9E7B05C3F2}" type="presParOf" srcId="{FC09EBBA-E98F-D543-91E9-1B5A2F62D6CD}" destId="{0AD21055-592C-984B-AAD2-9E8CF26F8DA8}" srcOrd="3" destOrd="0" presId="urn:microsoft.com/office/officeart/2005/8/layout/vProcess5"/>
    <dgm:cxn modelId="{F8114907-54C2-8746-B2A2-A8EDB4BF431C}" type="presParOf" srcId="{FC09EBBA-E98F-D543-91E9-1B5A2F62D6CD}" destId="{F2EEF8C8-1527-9443-89E2-451D80FE50B4}" srcOrd="4" destOrd="0" presId="urn:microsoft.com/office/officeart/2005/8/layout/vProcess5"/>
    <dgm:cxn modelId="{95BA55EF-EE77-154D-92BE-B1230038211A}" type="presParOf" srcId="{FC09EBBA-E98F-D543-91E9-1B5A2F62D6CD}" destId="{968F2232-D5FB-E641-9715-596ABAED2245}" srcOrd="5" destOrd="0" presId="urn:microsoft.com/office/officeart/2005/8/layout/vProcess5"/>
    <dgm:cxn modelId="{F0FBD1CC-AF5A-3D49-84FD-0E23908B5DDF}" type="presParOf" srcId="{FC09EBBA-E98F-D543-91E9-1B5A2F62D6CD}" destId="{7B30FF5E-868B-414C-9E8F-39B23F0B611B}" srcOrd="6" destOrd="0" presId="urn:microsoft.com/office/officeart/2005/8/layout/vProcess5"/>
    <dgm:cxn modelId="{AE3A9695-BB98-D84A-B7FD-24CFF33BF000}" type="presParOf" srcId="{FC09EBBA-E98F-D543-91E9-1B5A2F62D6CD}" destId="{654E43BE-0815-EE46-A7BF-90A480928FAA}" srcOrd="7" destOrd="0" presId="urn:microsoft.com/office/officeart/2005/8/layout/vProcess5"/>
    <dgm:cxn modelId="{4D4D439F-D15A-C042-B9B7-88B94705C327}" type="presParOf" srcId="{FC09EBBA-E98F-D543-91E9-1B5A2F62D6CD}" destId="{A94A3A43-C1C8-E641-83A3-F8A8D861738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8EED7-C1BE-4042-85F0-7F23614C671F}">
      <dsp:nvSpPr>
        <dsp:cNvPr id="0" name=""/>
        <dsp:cNvSpPr/>
      </dsp:nvSpPr>
      <dsp:spPr>
        <a:xfrm>
          <a:off x="0" y="0"/>
          <a:ext cx="6791916" cy="96580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dirty="0"/>
            <a:t>Entrées</a:t>
          </a:r>
        </a:p>
      </dsp:txBody>
      <dsp:txXfrm>
        <a:off x="28287" y="28287"/>
        <a:ext cx="5749741" cy="909228"/>
      </dsp:txXfrm>
    </dsp:sp>
    <dsp:sp modelId="{AD40BC05-070B-A04B-887F-58D9A15AC3B5}">
      <dsp:nvSpPr>
        <dsp:cNvPr id="0" name=""/>
        <dsp:cNvSpPr/>
      </dsp:nvSpPr>
      <dsp:spPr>
        <a:xfrm>
          <a:off x="599286" y="1126769"/>
          <a:ext cx="6791916" cy="96580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dirty="0"/>
            <a:t>Exécute le code selon les entrées</a:t>
          </a:r>
        </a:p>
      </dsp:txBody>
      <dsp:txXfrm>
        <a:off x="627573" y="1155056"/>
        <a:ext cx="5508284" cy="909228"/>
      </dsp:txXfrm>
    </dsp:sp>
    <dsp:sp modelId="{0AD21055-592C-984B-AAD2-9E8CF26F8DA8}">
      <dsp:nvSpPr>
        <dsp:cNvPr id="0" name=""/>
        <dsp:cNvSpPr/>
      </dsp:nvSpPr>
      <dsp:spPr>
        <a:xfrm>
          <a:off x="1198573" y="2253538"/>
          <a:ext cx="6791916" cy="96580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dirty="0"/>
            <a:t>Sorties</a:t>
          </a:r>
        </a:p>
      </dsp:txBody>
      <dsp:txXfrm>
        <a:off x="1226860" y="2281825"/>
        <a:ext cx="5508284" cy="909228"/>
      </dsp:txXfrm>
    </dsp:sp>
    <dsp:sp modelId="{F2EEF8C8-1527-9443-89E2-451D80FE50B4}">
      <dsp:nvSpPr>
        <dsp:cNvPr id="0" name=""/>
        <dsp:cNvSpPr/>
      </dsp:nvSpPr>
      <dsp:spPr>
        <a:xfrm>
          <a:off x="6164145" y="732400"/>
          <a:ext cx="627771" cy="62777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6305393" y="732400"/>
        <a:ext cx="345275" cy="472398"/>
      </dsp:txXfrm>
    </dsp:sp>
    <dsp:sp modelId="{968F2232-D5FB-E641-9715-596ABAED2245}">
      <dsp:nvSpPr>
        <dsp:cNvPr id="0" name=""/>
        <dsp:cNvSpPr/>
      </dsp:nvSpPr>
      <dsp:spPr>
        <a:xfrm>
          <a:off x="6763431" y="1852730"/>
          <a:ext cx="627771" cy="62777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6904679" y="1852730"/>
        <a:ext cx="345275" cy="47239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45592-62B8-C041-917A-86BA0417A711}" type="datetimeFigureOut">
              <a:rPr lang="fr-FR" smtClean="0"/>
              <a:t>02/01/2019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030469-08AD-8246-B05C-A2783BE2ACFB}" type="slidenum">
              <a:rPr lang="fr-FR" smtClean="0"/>
              <a:t>‹N°›</a:t>
            </a:fld>
            <a:endParaRPr lang="fr-FR"/>
          </a:p>
        </p:txBody>
      </p:sp>
    </p:spTree>
    <p:extLst>
      <p:ext uri="{BB962C8B-B14F-4D97-AF65-F5344CB8AC3E}">
        <p14:creationId xmlns:p14="http://schemas.microsoft.com/office/powerpoint/2010/main" val="1761756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machines à calculer sont présentes depuis déjà des siècle. On doit la logique binaire à Georges Boole en 1854. Au XIX, on date le premier code informatique par Ada Lovelace pour une unité de calcul de Babbage.  IBM est fondé en 1911 pour machine à calcul. Les transistors sont la représentation physique des 0 et des 1 que la machine utilise pour communiquer et calculer. Les pc font ici références à des ordinateurs pouvant être utilisé et acheté par le commun des mortels, il y en a eu quelques autres avant, mais on retient lui pour sa popularité. Internet est apparu vers les années 70</a:t>
            </a:r>
          </a:p>
        </p:txBody>
      </p:sp>
      <p:sp>
        <p:nvSpPr>
          <p:cNvPr id="4" name="Espace réservé du numéro de diapositive 3"/>
          <p:cNvSpPr>
            <a:spLocks noGrp="1"/>
          </p:cNvSpPr>
          <p:nvPr>
            <p:ph type="sldNum" sz="quarter" idx="10"/>
          </p:nvPr>
        </p:nvSpPr>
        <p:spPr/>
        <p:txBody>
          <a:bodyPr/>
          <a:lstStyle/>
          <a:p>
            <a:fld id="{23030469-08AD-8246-B05C-A2783BE2ACFB}" type="slidenum">
              <a:rPr lang="fr-FR" smtClean="0"/>
              <a:t>2</a:t>
            </a:fld>
            <a:endParaRPr lang="fr-FR"/>
          </a:p>
        </p:txBody>
      </p:sp>
    </p:spTree>
    <p:extLst>
      <p:ext uri="{BB962C8B-B14F-4D97-AF65-F5344CB8AC3E}">
        <p14:creationId xmlns:p14="http://schemas.microsoft.com/office/powerpoint/2010/main" val="3888985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3030469-08AD-8246-B05C-A2783BE2ACFB}" type="slidenum">
              <a:rPr lang="fr-FR" smtClean="0"/>
              <a:t>3</a:t>
            </a:fld>
            <a:endParaRPr lang="fr-FR"/>
          </a:p>
        </p:txBody>
      </p:sp>
    </p:spTree>
    <p:extLst>
      <p:ext uri="{BB962C8B-B14F-4D97-AF65-F5344CB8AC3E}">
        <p14:creationId xmlns:p14="http://schemas.microsoft.com/office/powerpoint/2010/main" val="4213270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L’ordinateur prend les entrées de l’utilisateur, puis exécute son code sur son processeur (CPU). L’ordinateur aura besoin d’avoir accès à de la mémoire (disque dur). Afin que le processus soit plus rapide, l’ordinateur fait une copie des données nécessaires dans la mémoire cache (sur le processeur). Finalement, le programme retourne une sortie qui peut être un affichage à l’écran, un son, une feuille imprimé ou même rien dans certains cas, par exemple si on enregistre notre partie sur un jeu vidéo. </a:t>
            </a:r>
          </a:p>
        </p:txBody>
      </p:sp>
      <p:sp>
        <p:nvSpPr>
          <p:cNvPr id="4" name="Espace réservé du numéro de diapositive 3"/>
          <p:cNvSpPr>
            <a:spLocks noGrp="1"/>
          </p:cNvSpPr>
          <p:nvPr>
            <p:ph type="sldNum" sz="quarter" idx="10"/>
          </p:nvPr>
        </p:nvSpPr>
        <p:spPr/>
        <p:txBody>
          <a:bodyPr/>
          <a:lstStyle/>
          <a:p>
            <a:fld id="{23030469-08AD-8246-B05C-A2783BE2ACFB}" type="slidenum">
              <a:rPr lang="fr-FR" smtClean="0"/>
              <a:t>4</a:t>
            </a:fld>
            <a:endParaRPr lang="fr-FR"/>
          </a:p>
        </p:txBody>
      </p:sp>
    </p:spTree>
    <p:extLst>
      <p:ext uri="{BB962C8B-B14F-4D97-AF65-F5344CB8AC3E}">
        <p14:creationId xmlns:p14="http://schemas.microsoft.com/office/powerpoint/2010/main" val="152882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Binaire pour le processeur, assembleur, code plus élevé,(hexadécimal), </a:t>
            </a:r>
          </a:p>
        </p:txBody>
      </p:sp>
      <p:sp>
        <p:nvSpPr>
          <p:cNvPr id="4" name="Espace réservé du numéro de diapositive 3"/>
          <p:cNvSpPr>
            <a:spLocks noGrp="1"/>
          </p:cNvSpPr>
          <p:nvPr>
            <p:ph type="sldNum" sz="quarter" idx="10"/>
          </p:nvPr>
        </p:nvSpPr>
        <p:spPr/>
        <p:txBody>
          <a:bodyPr/>
          <a:lstStyle/>
          <a:p>
            <a:fld id="{23030469-08AD-8246-B05C-A2783BE2ACFB}" type="slidenum">
              <a:rPr lang="fr-FR" smtClean="0"/>
              <a:t>5</a:t>
            </a:fld>
            <a:endParaRPr lang="fr-FR"/>
          </a:p>
        </p:txBody>
      </p:sp>
    </p:spTree>
    <p:extLst>
      <p:ext uri="{BB962C8B-B14F-4D97-AF65-F5344CB8AC3E}">
        <p14:creationId xmlns:p14="http://schemas.microsoft.com/office/powerpoint/2010/main" val="2225562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verrons comment fonctionne l’intelligence artificielle plus tard cette semaine</a:t>
            </a:r>
          </a:p>
        </p:txBody>
      </p:sp>
      <p:sp>
        <p:nvSpPr>
          <p:cNvPr id="4" name="Espace réservé du numéro de diapositive 3"/>
          <p:cNvSpPr>
            <a:spLocks noGrp="1"/>
          </p:cNvSpPr>
          <p:nvPr>
            <p:ph type="sldNum" sz="quarter" idx="10"/>
          </p:nvPr>
        </p:nvSpPr>
        <p:spPr/>
        <p:txBody>
          <a:bodyPr/>
          <a:lstStyle/>
          <a:p>
            <a:fld id="{23030469-08AD-8246-B05C-A2783BE2ACFB}" type="slidenum">
              <a:rPr lang="fr-FR" smtClean="0"/>
              <a:t>7</a:t>
            </a:fld>
            <a:endParaRPr lang="fr-FR"/>
          </a:p>
        </p:txBody>
      </p:sp>
    </p:spTree>
    <p:extLst>
      <p:ext uri="{BB962C8B-B14F-4D97-AF65-F5344CB8AC3E}">
        <p14:creationId xmlns:p14="http://schemas.microsoft.com/office/powerpoint/2010/main" val="1180975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9C338E-1045-7F4C-A0CD-A4AF2BD4F56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967DF0F-AF2D-1548-9808-C87E662A8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a:extLst>
              <a:ext uri="{FF2B5EF4-FFF2-40B4-BE49-F238E27FC236}">
                <a16:creationId xmlns:a16="http://schemas.microsoft.com/office/drawing/2014/main" id="{124ED7A7-4C85-A247-A317-C4748D9487AD}"/>
              </a:ext>
            </a:extLst>
          </p:cNvPr>
          <p:cNvSpPr>
            <a:spLocks noGrp="1"/>
          </p:cNvSpPr>
          <p:nvPr>
            <p:ph type="dt" sz="half" idx="10"/>
          </p:nvPr>
        </p:nvSpPr>
        <p:spPr/>
        <p:txBody>
          <a:bodyPr/>
          <a:lstStyle/>
          <a:p>
            <a:fld id="{3EBB1150-6829-0647-BB57-8AEC557ADC94}" type="datetimeFigureOut">
              <a:rPr lang="fr-FR" smtClean="0"/>
              <a:t>02/01/2019</a:t>
            </a:fld>
            <a:endParaRPr lang="fr-FR"/>
          </a:p>
        </p:txBody>
      </p:sp>
      <p:sp>
        <p:nvSpPr>
          <p:cNvPr id="5" name="Espace réservé du pied de page 4">
            <a:extLst>
              <a:ext uri="{FF2B5EF4-FFF2-40B4-BE49-F238E27FC236}">
                <a16:creationId xmlns:a16="http://schemas.microsoft.com/office/drawing/2014/main" id="{F432876D-1FCD-DF48-A63D-636D058B545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89DBDA5-738E-F848-96FA-7E2F5D1B31DE}"/>
              </a:ext>
            </a:extLst>
          </p:cNvPr>
          <p:cNvSpPr>
            <a:spLocks noGrp="1"/>
          </p:cNvSpPr>
          <p:nvPr>
            <p:ph type="sldNum" sz="quarter" idx="12"/>
          </p:nvPr>
        </p:nvSpPr>
        <p:spPr/>
        <p:txBody>
          <a:bodyPr/>
          <a:lstStyle/>
          <a:p>
            <a:fld id="{16CF2E39-2F95-854D-B836-6A7EFB8C177B}" type="slidenum">
              <a:rPr lang="fr-FR" smtClean="0"/>
              <a:t>‹N°›</a:t>
            </a:fld>
            <a:endParaRPr lang="fr-FR"/>
          </a:p>
        </p:txBody>
      </p:sp>
    </p:spTree>
    <p:extLst>
      <p:ext uri="{BB962C8B-B14F-4D97-AF65-F5344CB8AC3E}">
        <p14:creationId xmlns:p14="http://schemas.microsoft.com/office/powerpoint/2010/main" val="1666991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10BCA1-FB2E-3D4A-B410-5C3A79709F9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3EFDAFC-E98A-F045-B408-7F12BA21F1C0}"/>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3FD83C9-365D-0B47-A7C2-F0D23C367C58}"/>
              </a:ext>
            </a:extLst>
          </p:cNvPr>
          <p:cNvSpPr>
            <a:spLocks noGrp="1"/>
          </p:cNvSpPr>
          <p:nvPr>
            <p:ph type="dt" sz="half" idx="10"/>
          </p:nvPr>
        </p:nvSpPr>
        <p:spPr/>
        <p:txBody>
          <a:bodyPr/>
          <a:lstStyle/>
          <a:p>
            <a:fld id="{3EBB1150-6829-0647-BB57-8AEC557ADC94}" type="datetimeFigureOut">
              <a:rPr lang="fr-FR" smtClean="0"/>
              <a:t>02/01/2019</a:t>
            </a:fld>
            <a:endParaRPr lang="fr-FR"/>
          </a:p>
        </p:txBody>
      </p:sp>
      <p:sp>
        <p:nvSpPr>
          <p:cNvPr id="5" name="Espace réservé du pied de page 4">
            <a:extLst>
              <a:ext uri="{FF2B5EF4-FFF2-40B4-BE49-F238E27FC236}">
                <a16:creationId xmlns:a16="http://schemas.microsoft.com/office/drawing/2014/main" id="{4F3EC9C0-2032-AC41-90C9-2FD315CD92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63A2674-6C1B-B14A-8858-6DA4478159FC}"/>
              </a:ext>
            </a:extLst>
          </p:cNvPr>
          <p:cNvSpPr>
            <a:spLocks noGrp="1"/>
          </p:cNvSpPr>
          <p:nvPr>
            <p:ph type="sldNum" sz="quarter" idx="12"/>
          </p:nvPr>
        </p:nvSpPr>
        <p:spPr/>
        <p:txBody>
          <a:bodyPr/>
          <a:lstStyle/>
          <a:p>
            <a:fld id="{16CF2E39-2F95-854D-B836-6A7EFB8C177B}" type="slidenum">
              <a:rPr lang="fr-FR" smtClean="0"/>
              <a:t>‹N°›</a:t>
            </a:fld>
            <a:endParaRPr lang="fr-FR"/>
          </a:p>
        </p:txBody>
      </p:sp>
    </p:spTree>
    <p:extLst>
      <p:ext uri="{BB962C8B-B14F-4D97-AF65-F5344CB8AC3E}">
        <p14:creationId xmlns:p14="http://schemas.microsoft.com/office/powerpoint/2010/main" val="973057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1B6CEEB-D8FC-834C-91D4-E09AB63274C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5C3EE7A-D962-2C45-9A1D-0C16C2D8FFD8}"/>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F9E7E04-D111-2B45-9276-AB81A643BCF7}"/>
              </a:ext>
            </a:extLst>
          </p:cNvPr>
          <p:cNvSpPr>
            <a:spLocks noGrp="1"/>
          </p:cNvSpPr>
          <p:nvPr>
            <p:ph type="dt" sz="half" idx="10"/>
          </p:nvPr>
        </p:nvSpPr>
        <p:spPr/>
        <p:txBody>
          <a:bodyPr/>
          <a:lstStyle/>
          <a:p>
            <a:fld id="{3EBB1150-6829-0647-BB57-8AEC557ADC94}" type="datetimeFigureOut">
              <a:rPr lang="fr-FR" smtClean="0"/>
              <a:t>02/01/2019</a:t>
            </a:fld>
            <a:endParaRPr lang="fr-FR"/>
          </a:p>
        </p:txBody>
      </p:sp>
      <p:sp>
        <p:nvSpPr>
          <p:cNvPr id="5" name="Espace réservé du pied de page 4">
            <a:extLst>
              <a:ext uri="{FF2B5EF4-FFF2-40B4-BE49-F238E27FC236}">
                <a16:creationId xmlns:a16="http://schemas.microsoft.com/office/drawing/2014/main" id="{058F63AA-4367-CA4A-A81C-50D85456E7A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06E88EC-A487-B947-A73B-BFC37FDCE5BE}"/>
              </a:ext>
            </a:extLst>
          </p:cNvPr>
          <p:cNvSpPr>
            <a:spLocks noGrp="1"/>
          </p:cNvSpPr>
          <p:nvPr>
            <p:ph type="sldNum" sz="quarter" idx="12"/>
          </p:nvPr>
        </p:nvSpPr>
        <p:spPr/>
        <p:txBody>
          <a:bodyPr/>
          <a:lstStyle/>
          <a:p>
            <a:fld id="{16CF2E39-2F95-854D-B836-6A7EFB8C177B}" type="slidenum">
              <a:rPr lang="fr-FR" smtClean="0"/>
              <a:t>‹N°›</a:t>
            </a:fld>
            <a:endParaRPr lang="fr-FR"/>
          </a:p>
        </p:txBody>
      </p:sp>
    </p:spTree>
    <p:extLst>
      <p:ext uri="{BB962C8B-B14F-4D97-AF65-F5344CB8AC3E}">
        <p14:creationId xmlns:p14="http://schemas.microsoft.com/office/powerpoint/2010/main" val="869104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0C2C6-D1F9-3F4B-B3C2-C302AB19239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C5C0F9A-57F5-4F4A-9FE9-5BD5DF2209A8}"/>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374A01-6AD8-CB45-B5C1-B27088E42BA9}"/>
              </a:ext>
            </a:extLst>
          </p:cNvPr>
          <p:cNvSpPr>
            <a:spLocks noGrp="1"/>
          </p:cNvSpPr>
          <p:nvPr>
            <p:ph type="dt" sz="half" idx="10"/>
          </p:nvPr>
        </p:nvSpPr>
        <p:spPr/>
        <p:txBody>
          <a:bodyPr/>
          <a:lstStyle/>
          <a:p>
            <a:fld id="{3EBB1150-6829-0647-BB57-8AEC557ADC94}" type="datetimeFigureOut">
              <a:rPr lang="fr-FR" smtClean="0"/>
              <a:t>02/01/2019</a:t>
            </a:fld>
            <a:endParaRPr lang="fr-FR"/>
          </a:p>
        </p:txBody>
      </p:sp>
      <p:sp>
        <p:nvSpPr>
          <p:cNvPr id="5" name="Espace réservé du pied de page 4">
            <a:extLst>
              <a:ext uri="{FF2B5EF4-FFF2-40B4-BE49-F238E27FC236}">
                <a16:creationId xmlns:a16="http://schemas.microsoft.com/office/drawing/2014/main" id="{71DAA1D8-F910-2F4F-824B-FDA5D422330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A8C001C-4412-974B-9E2B-B1D04AE99CAD}"/>
              </a:ext>
            </a:extLst>
          </p:cNvPr>
          <p:cNvSpPr>
            <a:spLocks noGrp="1"/>
          </p:cNvSpPr>
          <p:nvPr>
            <p:ph type="sldNum" sz="quarter" idx="12"/>
          </p:nvPr>
        </p:nvSpPr>
        <p:spPr/>
        <p:txBody>
          <a:bodyPr/>
          <a:lstStyle/>
          <a:p>
            <a:fld id="{16CF2E39-2F95-854D-B836-6A7EFB8C177B}" type="slidenum">
              <a:rPr lang="fr-FR" smtClean="0"/>
              <a:t>‹N°›</a:t>
            </a:fld>
            <a:endParaRPr lang="fr-FR"/>
          </a:p>
        </p:txBody>
      </p:sp>
    </p:spTree>
    <p:extLst>
      <p:ext uri="{BB962C8B-B14F-4D97-AF65-F5344CB8AC3E}">
        <p14:creationId xmlns:p14="http://schemas.microsoft.com/office/powerpoint/2010/main" val="1630244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F64C54-A093-F041-ADF6-2EC918B3AFC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DBCA93B-BBDD-7748-957C-42E45A8E9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CC949FDC-6357-9D4D-BA8E-5934909C7C87}"/>
              </a:ext>
            </a:extLst>
          </p:cNvPr>
          <p:cNvSpPr>
            <a:spLocks noGrp="1"/>
          </p:cNvSpPr>
          <p:nvPr>
            <p:ph type="dt" sz="half" idx="10"/>
          </p:nvPr>
        </p:nvSpPr>
        <p:spPr/>
        <p:txBody>
          <a:bodyPr/>
          <a:lstStyle/>
          <a:p>
            <a:fld id="{3EBB1150-6829-0647-BB57-8AEC557ADC94}" type="datetimeFigureOut">
              <a:rPr lang="fr-FR" smtClean="0"/>
              <a:t>02/01/2019</a:t>
            </a:fld>
            <a:endParaRPr lang="fr-FR"/>
          </a:p>
        </p:txBody>
      </p:sp>
      <p:sp>
        <p:nvSpPr>
          <p:cNvPr id="5" name="Espace réservé du pied de page 4">
            <a:extLst>
              <a:ext uri="{FF2B5EF4-FFF2-40B4-BE49-F238E27FC236}">
                <a16:creationId xmlns:a16="http://schemas.microsoft.com/office/drawing/2014/main" id="{D9B203AC-1534-E84E-B036-4F3A9F5FB3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1B6D76E-3660-444C-9B33-74E05D0DFFAF}"/>
              </a:ext>
            </a:extLst>
          </p:cNvPr>
          <p:cNvSpPr>
            <a:spLocks noGrp="1"/>
          </p:cNvSpPr>
          <p:nvPr>
            <p:ph type="sldNum" sz="quarter" idx="12"/>
          </p:nvPr>
        </p:nvSpPr>
        <p:spPr/>
        <p:txBody>
          <a:bodyPr/>
          <a:lstStyle/>
          <a:p>
            <a:fld id="{16CF2E39-2F95-854D-B836-6A7EFB8C177B}" type="slidenum">
              <a:rPr lang="fr-FR" smtClean="0"/>
              <a:t>‹N°›</a:t>
            </a:fld>
            <a:endParaRPr lang="fr-FR"/>
          </a:p>
        </p:txBody>
      </p:sp>
    </p:spTree>
    <p:extLst>
      <p:ext uri="{BB962C8B-B14F-4D97-AF65-F5344CB8AC3E}">
        <p14:creationId xmlns:p14="http://schemas.microsoft.com/office/powerpoint/2010/main" val="2814881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E231D6-B773-654F-816E-1B8DDB8940E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AC6D180-2516-9040-A7C6-E5814EE6DBEA}"/>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45F1C27-3177-C142-97F8-BF24954354DB}"/>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112F6A2-9E0A-654C-B680-87398D92896E}"/>
              </a:ext>
            </a:extLst>
          </p:cNvPr>
          <p:cNvSpPr>
            <a:spLocks noGrp="1"/>
          </p:cNvSpPr>
          <p:nvPr>
            <p:ph type="dt" sz="half" idx="10"/>
          </p:nvPr>
        </p:nvSpPr>
        <p:spPr/>
        <p:txBody>
          <a:bodyPr/>
          <a:lstStyle/>
          <a:p>
            <a:fld id="{3EBB1150-6829-0647-BB57-8AEC557ADC94}" type="datetimeFigureOut">
              <a:rPr lang="fr-FR" smtClean="0"/>
              <a:t>02/01/2019</a:t>
            </a:fld>
            <a:endParaRPr lang="fr-FR"/>
          </a:p>
        </p:txBody>
      </p:sp>
      <p:sp>
        <p:nvSpPr>
          <p:cNvPr id="6" name="Espace réservé du pied de page 5">
            <a:extLst>
              <a:ext uri="{FF2B5EF4-FFF2-40B4-BE49-F238E27FC236}">
                <a16:creationId xmlns:a16="http://schemas.microsoft.com/office/drawing/2014/main" id="{C458F2A7-7C0D-7844-97CB-48FBAC31213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283BE74-F68C-8848-99A4-087872B656CF}"/>
              </a:ext>
            </a:extLst>
          </p:cNvPr>
          <p:cNvSpPr>
            <a:spLocks noGrp="1"/>
          </p:cNvSpPr>
          <p:nvPr>
            <p:ph type="sldNum" sz="quarter" idx="12"/>
          </p:nvPr>
        </p:nvSpPr>
        <p:spPr/>
        <p:txBody>
          <a:bodyPr/>
          <a:lstStyle/>
          <a:p>
            <a:fld id="{16CF2E39-2F95-854D-B836-6A7EFB8C177B}" type="slidenum">
              <a:rPr lang="fr-FR" smtClean="0"/>
              <a:t>‹N°›</a:t>
            </a:fld>
            <a:endParaRPr lang="fr-FR"/>
          </a:p>
        </p:txBody>
      </p:sp>
    </p:spTree>
    <p:extLst>
      <p:ext uri="{BB962C8B-B14F-4D97-AF65-F5344CB8AC3E}">
        <p14:creationId xmlns:p14="http://schemas.microsoft.com/office/powerpoint/2010/main" val="419708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72454D-B25C-B844-866E-0B726F5692F0}"/>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EAA594C-E6A4-654D-B85E-874BF7E71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299DF9DD-82B3-5E48-8769-E5122160CA56}"/>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F6A14E1-5FC0-9A41-B46C-2925F5DA1A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E110C815-0B9C-EF4B-AEEE-162D18ECFE37}"/>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4347C3D-9610-0E4B-834E-C7EFA4301764}"/>
              </a:ext>
            </a:extLst>
          </p:cNvPr>
          <p:cNvSpPr>
            <a:spLocks noGrp="1"/>
          </p:cNvSpPr>
          <p:nvPr>
            <p:ph type="dt" sz="half" idx="10"/>
          </p:nvPr>
        </p:nvSpPr>
        <p:spPr/>
        <p:txBody>
          <a:bodyPr/>
          <a:lstStyle/>
          <a:p>
            <a:fld id="{3EBB1150-6829-0647-BB57-8AEC557ADC94}" type="datetimeFigureOut">
              <a:rPr lang="fr-FR" smtClean="0"/>
              <a:t>02/01/2019</a:t>
            </a:fld>
            <a:endParaRPr lang="fr-FR"/>
          </a:p>
        </p:txBody>
      </p:sp>
      <p:sp>
        <p:nvSpPr>
          <p:cNvPr id="8" name="Espace réservé du pied de page 7">
            <a:extLst>
              <a:ext uri="{FF2B5EF4-FFF2-40B4-BE49-F238E27FC236}">
                <a16:creationId xmlns:a16="http://schemas.microsoft.com/office/drawing/2014/main" id="{ABC3AD07-545A-BC40-B60D-DBD2A8FF6D9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291CAD6-778A-EC4F-8ABF-6B2D03C50219}"/>
              </a:ext>
            </a:extLst>
          </p:cNvPr>
          <p:cNvSpPr>
            <a:spLocks noGrp="1"/>
          </p:cNvSpPr>
          <p:nvPr>
            <p:ph type="sldNum" sz="quarter" idx="12"/>
          </p:nvPr>
        </p:nvSpPr>
        <p:spPr/>
        <p:txBody>
          <a:bodyPr/>
          <a:lstStyle/>
          <a:p>
            <a:fld id="{16CF2E39-2F95-854D-B836-6A7EFB8C177B}" type="slidenum">
              <a:rPr lang="fr-FR" smtClean="0"/>
              <a:t>‹N°›</a:t>
            </a:fld>
            <a:endParaRPr lang="fr-FR"/>
          </a:p>
        </p:txBody>
      </p:sp>
    </p:spTree>
    <p:extLst>
      <p:ext uri="{BB962C8B-B14F-4D97-AF65-F5344CB8AC3E}">
        <p14:creationId xmlns:p14="http://schemas.microsoft.com/office/powerpoint/2010/main" val="2070821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903E5E-A397-AE41-AC25-9AC04CE0C2A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B11BB12-0270-BA40-8900-81600A7A67B3}"/>
              </a:ext>
            </a:extLst>
          </p:cNvPr>
          <p:cNvSpPr>
            <a:spLocks noGrp="1"/>
          </p:cNvSpPr>
          <p:nvPr>
            <p:ph type="dt" sz="half" idx="10"/>
          </p:nvPr>
        </p:nvSpPr>
        <p:spPr/>
        <p:txBody>
          <a:bodyPr/>
          <a:lstStyle/>
          <a:p>
            <a:fld id="{3EBB1150-6829-0647-BB57-8AEC557ADC94}" type="datetimeFigureOut">
              <a:rPr lang="fr-FR" smtClean="0"/>
              <a:t>02/01/2019</a:t>
            </a:fld>
            <a:endParaRPr lang="fr-FR"/>
          </a:p>
        </p:txBody>
      </p:sp>
      <p:sp>
        <p:nvSpPr>
          <p:cNvPr id="4" name="Espace réservé du pied de page 3">
            <a:extLst>
              <a:ext uri="{FF2B5EF4-FFF2-40B4-BE49-F238E27FC236}">
                <a16:creationId xmlns:a16="http://schemas.microsoft.com/office/drawing/2014/main" id="{E5E76583-A05F-1C4E-8225-DC3A8A60D67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5A2647A-9D4F-8742-88C2-715F3D768A36}"/>
              </a:ext>
            </a:extLst>
          </p:cNvPr>
          <p:cNvSpPr>
            <a:spLocks noGrp="1"/>
          </p:cNvSpPr>
          <p:nvPr>
            <p:ph type="sldNum" sz="quarter" idx="12"/>
          </p:nvPr>
        </p:nvSpPr>
        <p:spPr/>
        <p:txBody>
          <a:bodyPr/>
          <a:lstStyle/>
          <a:p>
            <a:fld id="{16CF2E39-2F95-854D-B836-6A7EFB8C177B}" type="slidenum">
              <a:rPr lang="fr-FR" smtClean="0"/>
              <a:t>‹N°›</a:t>
            </a:fld>
            <a:endParaRPr lang="fr-FR"/>
          </a:p>
        </p:txBody>
      </p:sp>
    </p:spTree>
    <p:extLst>
      <p:ext uri="{BB962C8B-B14F-4D97-AF65-F5344CB8AC3E}">
        <p14:creationId xmlns:p14="http://schemas.microsoft.com/office/powerpoint/2010/main" val="521513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C759A49-66D1-894E-B52E-DFDBD7B4A5CD}"/>
              </a:ext>
            </a:extLst>
          </p:cNvPr>
          <p:cNvSpPr>
            <a:spLocks noGrp="1"/>
          </p:cNvSpPr>
          <p:nvPr>
            <p:ph type="dt" sz="half" idx="10"/>
          </p:nvPr>
        </p:nvSpPr>
        <p:spPr/>
        <p:txBody>
          <a:bodyPr/>
          <a:lstStyle/>
          <a:p>
            <a:fld id="{3EBB1150-6829-0647-BB57-8AEC557ADC94}" type="datetimeFigureOut">
              <a:rPr lang="fr-FR" smtClean="0"/>
              <a:t>02/01/2019</a:t>
            </a:fld>
            <a:endParaRPr lang="fr-FR"/>
          </a:p>
        </p:txBody>
      </p:sp>
      <p:sp>
        <p:nvSpPr>
          <p:cNvPr id="3" name="Espace réservé du pied de page 2">
            <a:extLst>
              <a:ext uri="{FF2B5EF4-FFF2-40B4-BE49-F238E27FC236}">
                <a16:creationId xmlns:a16="http://schemas.microsoft.com/office/drawing/2014/main" id="{D185E120-0072-1B4E-8098-54AF8977618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FC02A67-BBAE-7648-8972-C6CAE5450574}"/>
              </a:ext>
            </a:extLst>
          </p:cNvPr>
          <p:cNvSpPr>
            <a:spLocks noGrp="1"/>
          </p:cNvSpPr>
          <p:nvPr>
            <p:ph type="sldNum" sz="quarter" idx="12"/>
          </p:nvPr>
        </p:nvSpPr>
        <p:spPr/>
        <p:txBody>
          <a:bodyPr/>
          <a:lstStyle/>
          <a:p>
            <a:fld id="{16CF2E39-2F95-854D-B836-6A7EFB8C177B}" type="slidenum">
              <a:rPr lang="fr-FR" smtClean="0"/>
              <a:t>‹N°›</a:t>
            </a:fld>
            <a:endParaRPr lang="fr-FR"/>
          </a:p>
        </p:txBody>
      </p:sp>
    </p:spTree>
    <p:extLst>
      <p:ext uri="{BB962C8B-B14F-4D97-AF65-F5344CB8AC3E}">
        <p14:creationId xmlns:p14="http://schemas.microsoft.com/office/powerpoint/2010/main" val="1115337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8DE2A3-BA68-8D4E-95F0-D659515376C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B027744-4D2D-9D48-812A-D62DEC8F67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72848FC-BFD9-404E-B529-461DF77B0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A9FC7BA3-D809-7448-BC3A-29734CC32E34}"/>
              </a:ext>
            </a:extLst>
          </p:cNvPr>
          <p:cNvSpPr>
            <a:spLocks noGrp="1"/>
          </p:cNvSpPr>
          <p:nvPr>
            <p:ph type="dt" sz="half" idx="10"/>
          </p:nvPr>
        </p:nvSpPr>
        <p:spPr/>
        <p:txBody>
          <a:bodyPr/>
          <a:lstStyle/>
          <a:p>
            <a:fld id="{3EBB1150-6829-0647-BB57-8AEC557ADC94}" type="datetimeFigureOut">
              <a:rPr lang="fr-FR" smtClean="0"/>
              <a:t>02/01/2019</a:t>
            </a:fld>
            <a:endParaRPr lang="fr-FR"/>
          </a:p>
        </p:txBody>
      </p:sp>
      <p:sp>
        <p:nvSpPr>
          <p:cNvPr id="6" name="Espace réservé du pied de page 5">
            <a:extLst>
              <a:ext uri="{FF2B5EF4-FFF2-40B4-BE49-F238E27FC236}">
                <a16:creationId xmlns:a16="http://schemas.microsoft.com/office/drawing/2014/main" id="{2332B24B-1994-CA4B-AA34-BE4B5A8B4AF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C55E441-DA2B-1946-A70A-CF358A81D8F7}"/>
              </a:ext>
            </a:extLst>
          </p:cNvPr>
          <p:cNvSpPr>
            <a:spLocks noGrp="1"/>
          </p:cNvSpPr>
          <p:nvPr>
            <p:ph type="sldNum" sz="quarter" idx="12"/>
          </p:nvPr>
        </p:nvSpPr>
        <p:spPr/>
        <p:txBody>
          <a:bodyPr/>
          <a:lstStyle/>
          <a:p>
            <a:fld id="{16CF2E39-2F95-854D-B836-6A7EFB8C177B}" type="slidenum">
              <a:rPr lang="fr-FR" smtClean="0"/>
              <a:t>‹N°›</a:t>
            </a:fld>
            <a:endParaRPr lang="fr-FR"/>
          </a:p>
        </p:txBody>
      </p:sp>
    </p:spTree>
    <p:extLst>
      <p:ext uri="{BB962C8B-B14F-4D97-AF65-F5344CB8AC3E}">
        <p14:creationId xmlns:p14="http://schemas.microsoft.com/office/powerpoint/2010/main" val="848737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C2C5FE-70BD-6D41-A438-0CC4DD3A81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e l’image 2">
            <a:extLst>
              <a:ext uri="{FF2B5EF4-FFF2-40B4-BE49-F238E27FC236}">
                <a16:creationId xmlns:a16="http://schemas.microsoft.com/office/drawing/2014/main" id="{DD519EF8-4545-8549-8B5F-8B7DFFA972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D1ACDAB-7FF2-314F-9144-91B2A52BE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0D3A0F6B-939E-DC4D-8C45-F00BB1402173}"/>
              </a:ext>
            </a:extLst>
          </p:cNvPr>
          <p:cNvSpPr>
            <a:spLocks noGrp="1"/>
          </p:cNvSpPr>
          <p:nvPr>
            <p:ph type="dt" sz="half" idx="10"/>
          </p:nvPr>
        </p:nvSpPr>
        <p:spPr/>
        <p:txBody>
          <a:bodyPr/>
          <a:lstStyle/>
          <a:p>
            <a:fld id="{3EBB1150-6829-0647-BB57-8AEC557ADC94}" type="datetimeFigureOut">
              <a:rPr lang="fr-FR" smtClean="0"/>
              <a:t>02/01/2019</a:t>
            </a:fld>
            <a:endParaRPr lang="fr-FR"/>
          </a:p>
        </p:txBody>
      </p:sp>
      <p:sp>
        <p:nvSpPr>
          <p:cNvPr id="6" name="Espace réservé du pied de page 5">
            <a:extLst>
              <a:ext uri="{FF2B5EF4-FFF2-40B4-BE49-F238E27FC236}">
                <a16:creationId xmlns:a16="http://schemas.microsoft.com/office/drawing/2014/main" id="{BEBD7A4B-FD32-6649-8532-D3F9B9316AB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BACE7F6-C0CD-2444-8D39-85C695936D8B}"/>
              </a:ext>
            </a:extLst>
          </p:cNvPr>
          <p:cNvSpPr>
            <a:spLocks noGrp="1"/>
          </p:cNvSpPr>
          <p:nvPr>
            <p:ph type="sldNum" sz="quarter" idx="12"/>
          </p:nvPr>
        </p:nvSpPr>
        <p:spPr/>
        <p:txBody>
          <a:bodyPr/>
          <a:lstStyle/>
          <a:p>
            <a:fld id="{16CF2E39-2F95-854D-B836-6A7EFB8C177B}" type="slidenum">
              <a:rPr lang="fr-FR" smtClean="0"/>
              <a:t>‹N°›</a:t>
            </a:fld>
            <a:endParaRPr lang="fr-FR"/>
          </a:p>
        </p:txBody>
      </p:sp>
    </p:spTree>
    <p:extLst>
      <p:ext uri="{BB962C8B-B14F-4D97-AF65-F5344CB8AC3E}">
        <p14:creationId xmlns:p14="http://schemas.microsoft.com/office/powerpoint/2010/main" val="1713358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EC52520-D16F-A747-8846-1E0A94BDD1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28597F2-BD28-904D-8073-566294DA6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00A5DB-70E0-0443-8129-B76C3C14E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B1150-6829-0647-BB57-8AEC557ADC94}" type="datetimeFigureOut">
              <a:rPr lang="fr-FR" smtClean="0"/>
              <a:t>02/01/2019</a:t>
            </a:fld>
            <a:endParaRPr lang="fr-FR"/>
          </a:p>
        </p:txBody>
      </p:sp>
      <p:sp>
        <p:nvSpPr>
          <p:cNvPr id="5" name="Espace réservé du pied de page 4">
            <a:extLst>
              <a:ext uri="{FF2B5EF4-FFF2-40B4-BE49-F238E27FC236}">
                <a16:creationId xmlns:a16="http://schemas.microsoft.com/office/drawing/2014/main" id="{83CD4E8E-6148-BB4D-A60B-D56E8F7E71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C6FAB4C-ACEE-2843-9B52-5B1D66DBF3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CF2E39-2F95-854D-B836-6A7EFB8C177B}" type="slidenum">
              <a:rPr lang="fr-FR" smtClean="0"/>
              <a:t>‹N°›</a:t>
            </a:fld>
            <a:endParaRPr lang="fr-FR"/>
          </a:p>
        </p:txBody>
      </p:sp>
    </p:spTree>
    <p:extLst>
      <p:ext uri="{BB962C8B-B14F-4D97-AF65-F5344CB8AC3E}">
        <p14:creationId xmlns:p14="http://schemas.microsoft.com/office/powerpoint/2010/main" val="1710048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tiff"/><Relationship Id="rId4" Type="http://schemas.openxmlformats.org/officeDocument/2006/relationships/diagramLayout" Target="../diagrams/layout1.xml"/><Relationship Id="rId9"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FBAF60-1CBC-9A49-B97A-916799C39A10}"/>
              </a:ext>
            </a:extLst>
          </p:cNvPr>
          <p:cNvSpPr>
            <a:spLocks noGrp="1"/>
          </p:cNvSpPr>
          <p:nvPr>
            <p:ph type="ctrTitle"/>
          </p:nvPr>
        </p:nvSpPr>
        <p:spPr/>
        <p:txBody>
          <a:bodyPr/>
          <a:lstStyle/>
          <a:p>
            <a:r>
              <a:rPr lang="fr-FR" dirty="0"/>
              <a:t>INFORMATIQUE</a:t>
            </a:r>
          </a:p>
        </p:txBody>
      </p:sp>
      <p:sp>
        <p:nvSpPr>
          <p:cNvPr id="3" name="Sous-titre 2">
            <a:extLst>
              <a:ext uri="{FF2B5EF4-FFF2-40B4-BE49-F238E27FC236}">
                <a16:creationId xmlns:a16="http://schemas.microsoft.com/office/drawing/2014/main" id="{EF26462E-6315-4547-BBE8-F49401C3EAEE}"/>
              </a:ext>
            </a:extLst>
          </p:cNvPr>
          <p:cNvSpPr>
            <a:spLocks noGrp="1"/>
          </p:cNvSpPr>
          <p:nvPr>
            <p:ph type="subTitle" idx="1"/>
          </p:nvPr>
        </p:nvSpPr>
        <p:spPr/>
        <p:txBody>
          <a:bodyPr/>
          <a:lstStyle/>
          <a:p>
            <a:r>
              <a:rPr lang="fr-FR" dirty="0"/>
              <a:t>On parle de quoi cette semaine?</a:t>
            </a:r>
          </a:p>
        </p:txBody>
      </p:sp>
    </p:spTree>
    <p:extLst>
      <p:ext uri="{BB962C8B-B14F-4D97-AF65-F5344CB8AC3E}">
        <p14:creationId xmlns:p14="http://schemas.microsoft.com/office/powerpoint/2010/main" val="2220482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AD66C4-0861-8C47-B771-13C611A9FCA6}"/>
              </a:ext>
            </a:extLst>
          </p:cNvPr>
          <p:cNvSpPr>
            <a:spLocks noGrp="1"/>
          </p:cNvSpPr>
          <p:nvPr>
            <p:ph type="title"/>
          </p:nvPr>
        </p:nvSpPr>
        <p:spPr/>
        <p:txBody>
          <a:bodyPr/>
          <a:lstStyle/>
          <a:p>
            <a:r>
              <a:rPr lang="fr-FR" dirty="0"/>
              <a:t>Ça a commencé comment?</a:t>
            </a:r>
          </a:p>
        </p:txBody>
      </p:sp>
      <p:cxnSp>
        <p:nvCxnSpPr>
          <p:cNvPr id="6" name="Connecteur droit avec flèche 5">
            <a:extLst>
              <a:ext uri="{FF2B5EF4-FFF2-40B4-BE49-F238E27FC236}">
                <a16:creationId xmlns:a16="http://schemas.microsoft.com/office/drawing/2014/main" id="{8F7B9CC6-BBEB-A546-B389-AAB9C90CD301}"/>
              </a:ext>
            </a:extLst>
          </p:cNvPr>
          <p:cNvCxnSpPr/>
          <p:nvPr/>
        </p:nvCxnSpPr>
        <p:spPr>
          <a:xfrm>
            <a:off x="1136072" y="2313709"/>
            <a:ext cx="93795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en angle 7">
            <a:extLst>
              <a:ext uri="{FF2B5EF4-FFF2-40B4-BE49-F238E27FC236}">
                <a16:creationId xmlns:a16="http://schemas.microsoft.com/office/drawing/2014/main" id="{12156F95-3955-9443-A1D7-382FA54080B3}"/>
              </a:ext>
            </a:extLst>
          </p:cNvPr>
          <p:cNvCxnSpPr>
            <a:cxnSpLocks/>
          </p:cNvCxnSpPr>
          <p:nvPr/>
        </p:nvCxnSpPr>
        <p:spPr>
          <a:xfrm>
            <a:off x="1136072" y="2313709"/>
            <a:ext cx="387928" cy="2078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a:extLst>
              <a:ext uri="{FF2B5EF4-FFF2-40B4-BE49-F238E27FC236}">
                <a16:creationId xmlns:a16="http://schemas.microsoft.com/office/drawing/2014/main" id="{3B34D06C-5AD3-5F44-AD64-17CF73C48461}"/>
              </a:ext>
            </a:extLst>
          </p:cNvPr>
          <p:cNvCxnSpPr/>
          <p:nvPr/>
        </p:nvCxnSpPr>
        <p:spPr>
          <a:xfrm>
            <a:off x="2216728" y="2313709"/>
            <a:ext cx="665019" cy="5264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en angle 15">
            <a:extLst>
              <a:ext uri="{FF2B5EF4-FFF2-40B4-BE49-F238E27FC236}">
                <a16:creationId xmlns:a16="http://schemas.microsoft.com/office/drawing/2014/main" id="{E0EA3519-25A2-5443-9C84-5814679B2324}"/>
              </a:ext>
            </a:extLst>
          </p:cNvPr>
          <p:cNvCxnSpPr/>
          <p:nvPr/>
        </p:nvCxnSpPr>
        <p:spPr>
          <a:xfrm>
            <a:off x="3144982" y="2313709"/>
            <a:ext cx="1025236" cy="8866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C2CE5E02-1B49-364F-929C-E980B19524C2}"/>
              </a:ext>
            </a:extLst>
          </p:cNvPr>
          <p:cNvSpPr txBox="1"/>
          <p:nvPr/>
        </p:nvSpPr>
        <p:spPr>
          <a:xfrm>
            <a:off x="2881747" y="2710748"/>
            <a:ext cx="3588326" cy="369332"/>
          </a:xfrm>
          <a:prstGeom prst="rect">
            <a:avLst/>
          </a:prstGeom>
          <a:solidFill>
            <a:schemeClr val="bg1"/>
          </a:solidFill>
        </p:spPr>
        <p:txBody>
          <a:bodyPr wrap="square" rtlCol="0">
            <a:spAutoFit/>
          </a:bodyPr>
          <a:lstStyle/>
          <a:p>
            <a:r>
              <a:rPr lang="fr-FR" dirty="0"/>
              <a:t>1911: Fondation d’IBM</a:t>
            </a:r>
          </a:p>
        </p:txBody>
      </p:sp>
      <p:cxnSp>
        <p:nvCxnSpPr>
          <p:cNvPr id="23" name="Connecteur en angle 22">
            <a:extLst>
              <a:ext uri="{FF2B5EF4-FFF2-40B4-BE49-F238E27FC236}">
                <a16:creationId xmlns:a16="http://schemas.microsoft.com/office/drawing/2014/main" id="{FD3C5763-ADBD-9946-9F4A-85751D0DC327}"/>
              </a:ext>
            </a:extLst>
          </p:cNvPr>
          <p:cNvCxnSpPr/>
          <p:nvPr/>
        </p:nvCxnSpPr>
        <p:spPr>
          <a:xfrm>
            <a:off x="4606636" y="2313709"/>
            <a:ext cx="1662545" cy="13993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CED5588F-4853-1244-AF51-1D295663FB1E}"/>
              </a:ext>
            </a:extLst>
          </p:cNvPr>
          <p:cNvSpPr txBox="1"/>
          <p:nvPr/>
        </p:nvSpPr>
        <p:spPr>
          <a:xfrm>
            <a:off x="1524000" y="2341416"/>
            <a:ext cx="4779818" cy="369332"/>
          </a:xfrm>
          <a:prstGeom prst="rect">
            <a:avLst/>
          </a:prstGeom>
          <a:solidFill>
            <a:schemeClr val="bg1"/>
          </a:solidFill>
        </p:spPr>
        <p:txBody>
          <a:bodyPr wrap="square" rtlCol="0">
            <a:spAutoFit/>
          </a:bodyPr>
          <a:lstStyle/>
          <a:p>
            <a:r>
              <a:rPr lang="fr-FR" dirty="0"/>
              <a:t>1843: Publication du premier code informatique</a:t>
            </a:r>
          </a:p>
        </p:txBody>
      </p:sp>
      <p:pic>
        <p:nvPicPr>
          <p:cNvPr id="25" name="Image 24">
            <a:extLst>
              <a:ext uri="{FF2B5EF4-FFF2-40B4-BE49-F238E27FC236}">
                <a16:creationId xmlns:a16="http://schemas.microsoft.com/office/drawing/2014/main" id="{FFE073B3-BAED-3248-8065-C2B22EB1B39C}"/>
              </a:ext>
            </a:extLst>
          </p:cNvPr>
          <p:cNvPicPr>
            <a:picLocks noChangeAspect="1"/>
          </p:cNvPicPr>
          <p:nvPr/>
        </p:nvPicPr>
        <p:blipFill>
          <a:blip r:embed="rId3"/>
          <a:stretch>
            <a:fillRect/>
          </a:stretch>
        </p:blipFill>
        <p:spPr>
          <a:xfrm>
            <a:off x="669636" y="3960367"/>
            <a:ext cx="3937000" cy="2654300"/>
          </a:xfrm>
          <a:prstGeom prst="rect">
            <a:avLst/>
          </a:prstGeom>
        </p:spPr>
      </p:pic>
      <p:cxnSp>
        <p:nvCxnSpPr>
          <p:cNvPr id="27" name="Connecteur en angle 26">
            <a:extLst>
              <a:ext uri="{FF2B5EF4-FFF2-40B4-BE49-F238E27FC236}">
                <a16:creationId xmlns:a16="http://schemas.microsoft.com/office/drawing/2014/main" id="{305AAC22-A781-8244-90F4-122CBC26627E}"/>
              </a:ext>
            </a:extLst>
          </p:cNvPr>
          <p:cNvCxnSpPr/>
          <p:nvPr/>
        </p:nvCxnSpPr>
        <p:spPr>
          <a:xfrm>
            <a:off x="5708073" y="2313708"/>
            <a:ext cx="1981200" cy="18703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550B701B-F749-1145-B927-C28D1BD0B525}"/>
              </a:ext>
            </a:extLst>
          </p:cNvPr>
          <p:cNvSpPr txBox="1"/>
          <p:nvPr/>
        </p:nvSpPr>
        <p:spPr>
          <a:xfrm>
            <a:off x="7744691" y="4005994"/>
            <a:ext cx="2888672" cy="369332"/>
          </a:xfrm>
          <a:prstGeom prst="rect">
            <a:avLst/>
          </a:prstGeom>
          <a:noFill/>
        </p:spPr>
        <p:txBody>
          <a:bodyPr wrap="square" rtlCol="0">
            <a:spAutoFit/>
          </a:bodyPr>
          <a:lstStyle/>
          <a:p>
            <a:r>
              <a:rPr lang="fr-FR" dirty="0"/>
              <a:t>1981: Premier PC d’IBM</a:t>
            </a:r>
          </a:p>
        </p:txBody>
      </p:sp>
      <p:pic>
        <p:nvPicPr>
          <p:cNvPr id="30" name="Image 29">
            <a:extLst>
              <a:ext uri="{FF2B5EF4-FFF2-40B4-BE49-F238E27FC236}">
                <a16:creationId xmlns:a16="http://schemas.microsoft.com/office/drawing/2014/main" id="{E9630F4F-8601-664F-BB21-CFA6DFC48819}"/>
              </a:ext>
            </a:extLst>
          </p:cNvPr>
          <p:cNvPicPr>
            <a:picLocks noChangeAspect="1"/>
          </p:cNvPicPr>
          <p:nvPr/>
        </p:nvPicPr>
        <p:blipFill>
          <a:blip r:embed="rId4"/>
          <a:stretch>
            <a:fillRect/>
          </a:stretch>
        </p:blipFill>
        <p:spPr>
          <a:xfrm>
            <a:off x="7982276" y="87097"/>
            <a:ext cx="3371524" cy="2090345"/>
          </a:xfrm>
          <a:prstGeom prst="rect">
            <a:avLst/>
          </a:prstGeom>
        </p:spPr>
      </p:pic>
      <p:sp>
        <p:nvSpPr>
          <p:cNvPr id="24" name="ZoneTexte 23">
            <a:extLst>
              <a:ext uri="{FF2B5EF4-FFF2-40B4-BE49-F238E27FC236}">
                <a16:creationId xmlns:a16="http://schemas.microsoft.com/office/drawing/2014/main" id="{66BBB3AB-BD7D-3A45-92A6-A8DB4786ED5F}"/>
              </a:ext>
            </a:extLst>
          </p:cNvPr>
          <p:cNvSpPr txBox="1"/>
          <p:nvPr/>
        </p:nvSpPr>
        <p:spPr>
          <a:xfrm>
            <a:off x="6269181" y="3567638"/>
            <a:ext cx="4419600" cy="369332"/>
          </a:xfrm>
          <a:prstGeom prst="rect">
            <a:avLst/>
          </a:prstGeom>
          <a:solidFill>
            <a:schemeClr val="bg1"/>
          </a:solidFill>
        </p:spPr>
        <p:txBody>
          <a:bodyPr wrap="square" rtlCol="0">
            <a:spAutoFit/>
          </a:bodyPr>
          <a:lstStyle/>
          <a:p>
            <a:r>
              <a:rPr lang="fr-FR" dirty="0"/>
              <a:t>1954: Première utilisation des transistors</a:t>
            </a:r>
          </a:p>
        </p:txBody>
      </p:sp>
      <p:sp>
        <p:nvSpPr>
          <p:cNvPr id="17" name="ZoneTexte 16">
            <a:extLst>
              <a:ext uri="{FF2B5EF4-FFF2-40B4-BE49-F238E27FC236}">
                <a16:creationId xmlns:a16="http://schemas.microsoft.com/office/drawing/2014/main" id="{60EF7C6E-0D1B-4C47-9907-58285D00BE5E}"/>
              </a:ext>
            </a:extLst>
          </p:cNvPr>
          <p:cNvSpPr txBox="1"/>
          <p:nvPr/>
        </p:nvSpPr>
        <p:spPr>
          <a:xfrm>
            <a:off x="4170218" y="3062039"/>
            <a:ext cx="4779818" cy="369332"/>
          </a:xfrm>
          <a:prstGeom prst="rect">
            <a:avLst/>
          </a:prstGeom>
          <a:solidFill>
            <a:schemeClr val="bg1"/>
          </a:solidFill>
        </p:spPr>
        <p:txBody>
          <a:bodyPr wrap="square" rtlCol="0">
            <a:spAutoFit/>
          </a:bodyPr>
          <a:lstStyle/>
          <a:p>
            <a:r>
              <a:rPr lang="fr-FR" dirty="0"/>
              <a:t>1942: Alan </a:t>
            </a:r>
            <a:r>
              <a:rPr lang="fr-FR" dirty="0">
                <a:solidFill>
                  <a:sysClr val="windowText" lastClr="000000"/>
                </a:solidFill>
              </a:rPr>
              <a:t>Turing</a:t>
            </a:r>
            <a:r>
              <a:rPr lang="fr-FR" dirty="0"/>
              <a:t> et son équipe décrypte </a:t>
            </a:r>
            <a:r>
              <a:rPr lang="fr-FR" dirty="0" err="1"/>
              <a:t>Enigma</a:t>
            </a:r>
            <a:endParaRPr lang="fr-FR" dirty="0"/>
          </a:p>
        </p:txBody>
      </p:sp>
    </p:spTree>
    <p:extLst>
      <p:ext uri="{BB962C8B-B14F-4D97-AF65-F5344CB8AC3E}">
        <p14:creationId xmlns:p14="http://schemas.microsoft.com/office/powerpoint/2010/main" val="414206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18D960-53FC-894E-A73A-CB0445EED0B3}"/>
              </a:ext>
            </a:extLst>
          </p:cNvPr>
          <p:cNvSpPr>
            <a:spLocks noGrp="1"/>
          </p:cNvSpPr>
          <p:nvPr>
            <p:ph type="title"/>
          </p:nvPr>
        </p:nvSpPr>
        <p:spPr/>
        <p:txBody>
          <a:bodyPr/>
          <a:lstStyle/>
          <a:p>
            <a:r>
              <a:rPr lang="fr-FR" dirty="0"/>
              <a:t>À quoi ça sert?</a:t>
            </a:r>
          </a:p>
        </p:txBody>
      </p:sp>
      <p:sp>
        <p:nvSpPr>
          <p:cNvPr id="3" name="Espace réservé du contenu 2">
            <a:extLst>
              <a:ext uri="{FF2B5EF4-FFF2-40B4-BE49-F238E27FC236}">
                <a16:creationId xmlns:a16="http://schemas.microsoft.com/office/drawing/2014/main" id="{94EBF674-0596-7D46-94DE-746592601A15}"/>
              </a:ext>
            </a:extLst>
          </p:cNvPr>
          <p:cNvSpPr>
            <a:spLocks noGrp="1"/>
          </p:cNvSpPr>
          <p:nvPr>
            <p:ph idx="1"/>
          </p:nvPr>
        </p:nvSpPr>
        <p:spPr/>
        <p:txBody>
          <a:bodyPr/>
          <a:lstStyle/>
          <a:p>
            <a:r>
              <a:rPr lang="fr-FR" dirty="0"/>
              <a:t>Calculer</a:t>
            </a:r>
          </a:p>
          <a:p>
            <a:r>
              <a:rPr lang="fr-FR" dirty="0"/>
              <a:t>Cryptographier</a:t>
            </a:r>
          </a:p>
          <a:p>
            <a:r>
              <a:rPr lang="fr-FR" dirty="0"/>
              <a:t>Faire des simulations</a:t>
            </a:r>
          </a:p>
          <a:p>
            <a:r>
              <a:rPr lang="fr-FR" dirty="0"/>
              <a:t>Produire des effets spéciaux</a:t>
            </a:r>
          </a:p>
          <a:p>
            <a:r>
              <a:rPr lang="fr-FR" dirty="0"/>
              <a:t>Divertir</a:t>
            </a:r>
          </a:p>
          <a:p>
            <a:r>
              <a:rPr lang="fr-FR" dirty="0"/>
              <a:t>Et bien plus!</a:t>
            </a:r>
          </a:p>
        </p:txBody>
      </p:sp>
    </p:spTree>
    <p:extLst>
      <p:ext uri="{BB962C8B-B14F-4D97-AF65-F5344CB8AC3E}">
        <p14:creationId xmlns:p14="http://schemas.microsoft.com/office/powerpoint/2010/main" val="2165228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F1D796-CC84-D143-8788-A68419BD85AF}"/>
              </a:ext>
            </a:extLst>
          </p:cNvPr>
          <p:cNvSpPr>
            <a:spLocks noGrp="1"/>
          </p:cNvSpPr>
          <p:nvPr>
            <p:ph type="title"/>
          </p:nvPr>
        </p:nvSpPr>
        <p:spPr/>
        <p:txBody>
          <a:bodyPr/>
          <a:lstStyle/>
          <a:p>
            <a:r>
              <a:rPr lang="fr-FR" dirty="0"/>
              <a:t>Comment ça fonctionne?</a:t>
            </a:r>
          </a:p>
        </p:txBody>
      </p:sp>
      <p:graphicFrame>
        <p:nvGraphicFramePr>
          <p:cNvPr id="4" name="Espace réservé du contenu 3">
            <a:extLst>
              <a:ext uri="{FF2B5EF4-FFF2-40B4-BE49-F238E27FC236}">
                <a16:creationId xmlns:a16="http://schemas.microsoft.com/office/drawing/2014/main" id="{AB68D543-AB79-C74C-A0D7-A431029AD98F}"/>
              </a:ext>
            </a:extLst>
          </p:cNvPr>
          <p:cNvGraphicFramePr>
            <a:graphicFrameLocks noGrp="1"/>
          </p:cNvGraphicFramePr>
          <p:nvPr>
            <p:ph idx="1"/>
            <p:extLst>
              <p:ext uri="{D42A27DB-BD31-4B8C-83A1-F6EECF244321}">
                <p14:modId xmlns:p14="http://schemas.microsoft.com/office/powerpoint/2010/main" val="982189919"/>
              </p:ext>
            </p:extLst>
          </p:nvPr>
        </p:nvGraphicFramePr>
        <p:xfrm>
          <a:off x="838200" y="1825625"/>
          <a:ext cx="7990490" cy="3219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6D9477B3-2244-FD49-AF9A-6D0C59C4FB33}"/>
              </a:ext>
            </a:extLst>
          </p:cNvPr>
          <p:cNvPicPr>
            <a:picLocks noChangeAspect="1"/>
          </p:cNvPicPr>
          <p:nvPr/>
        </p:nvPicPr>
        <p:blipFill>
          <a:blip r:embed="rId8"/>
          <a:stretch>
            <a:fillRect/>
          </a:stretch>
        </p:blipFill>
        <p:spPr>
          <a:xfrm>
            <a:off x="7865534" y="365125"/>
            <a:ext cx="2424642" cy="2424642"/>
          </a:xfrm>
          <a:prstGeom prst="rect">
            <a:avLst/>
          </a:prstGeom>
        </p:spPr>
      </p:pic>
      <p:pic>
        <p:nvPicPr>
          <p:cNvPr id="6" name="Image 5">
            <a:extLst>
              <a:ext uri="{FF2B5EF4-FFF2-40B4-BE49-F238E27FC236}">
                <a16:creationId xmlns:a16="http://schemas.microsoft.com/office/drawing/2014/main" id="{A59C3D5E-0029-654D-89D4-6F0D9BD519F5}"/>
              </a:ext>
            </a:extLst>
          </p:cNvPr>
          <p:cNvPicPr>
            <a:picLocks noChangeAspect="1"/>
          </p:cNvPicPr>
          <p:nvPr/>
        </p:nvPicPr>
        <p:blipFill>
          <a:blip r:embed="rId9"/>
          <a:stretch>
            <a:fillRect/>
          </a:stretch>
        </p:blipFill>
        <p:spPr>
          <a:xfrm>
            <a:off x="8885932" y="2567619"/>
            <a:ext cx="3306068" cy="2477347"/>
          </a:xfrm>
          <a:prstGeom prst="rect">
            <a:avLst/>
          </a:prstGeom>
        </p:spPr>
      </p:pic>
      <p:pic>
        <p:nvPicPr>
          <p:cNvPr id="7" name="Image 6">
            <a:extLst>
              <a:ext uri="{FF2B5EF4-FFF2-40B4-BE49-F238E27FC236}">
                <a16:creationId xmlns:a16="http://schemas.microsoft.com/office/drawing/2014/main" id="{204496C1-5BD5-C14E-9761-1CFC46BA2E7B}"/>
              </a:ext>
            </a:extLst>
          </p:cNvPr>
          <p:cNvPicPr>
            <a:picLocks noChangeAspect="1"/>
          </p:cNvPicPr>
          <p:nvPr/>
        </p:nvPicPr>
        <p:blipFill>
          <a:blip r:embed="rId10"/>
          <a:stretch>
            <a:fillRect/>
          </a:stretch>
        </p:blipFill>
        <p:spPr>
          <a:xfrm>
            <a:off x="8458202" y="4722755"/>
            <a:ext cx="1982846" cy="1982846"/>
          </a:xfrm>
          <a:prstGeom prst="rect">
            <a:avLst/>
          </a:prstGeom>
        </p:spPr>
      </p:pic>
    </p:spTree>
    <p:extLst>
      <p:ext uri="{BB962C8B-B14F-4D97-AF65-F5344CB8AC3E}">
        <p14:creationId xmlns:p14="http://schemas.microsoft.com/office/powerpoint/2010/main" val="80897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898CB5-727F-AD4C-B13E-D95880980000}"/>
              </a:ext>
            </a:extLst>
          </p:cNvPr>
          <p:cNvSpPr>
            <a:spLocks noGrp="1"/>
          </p:cNvSpPr>
          <p:nvPr>
            <p:ph type="title"/>
          </p:nvPr>
        </p:nvSpPr>
        <p:spPr/>
        <p:txBody>
          <a:bodyPr/>
          <a:lstStyle/>
          <a:p>
            <a:r>
              <a:rPr lang="fr-FR" dirty="0"/>
              <a:t>Comment on communique avec un ordi?</a:t>
            </a:r>
          </a:p>
        </p:txBody>
      </p:sp>
      <p:pic>
        <p:nvPicPr>
          <p:cNvPr id="5" name="Espace réservé du contenu 4">
            <a:extLst>
              <a:ext uri="{FF2B5EF4-FFF2-40B4-BE49-F238E27FC236}">
                <a16:creationId xmlns:a16="http://schemas.microsoft.com/office/drawing/2014/main" id="{7B8A91AE-7AAF-1445-80D4-6454F7E09499}"/>
              </a:ext>
            </a:extLst>
          </p:cNvPr>
          <p:cNvPicPr>
            <a:picLocks noGrp="1" noChangeAspect="1"/>
          </p:cNvPicPr>
          <p:nvPr>
            <p:ph idx="1"/>
          </p:nvPr>
        </p:nvPicPr>
        <p:blipFill>
          <a:blip r:embed="rId3"/>
          <a:stretch>
            <a:fillRect/>
          </a:stretch>
        </p:blipFill>
        <p:spPr>
          <a:xfrm>
            <a:off x="10157354" y="365125"/>
            <a:ext cx="1797579" cy="1797579"/>
          </a:xfrm>
          <a:prstGeom prst="rect">
            <a:avLst/>
          </a:prstGeom>
        </p:spPr>
      </p:pic>
      <p:pic>
        <p:nvPicPr>
          <p:cNvPr id="4" name="Image 3">
            <a:extLst>
              <a:ext uri="{FF2B5EF4-FFF2-40B4-BE49-F238E27FC236}">
                <a16:creationId xmlns:a16="http://schemas.microsoft.com/office/drawing/2014/main" id="{FB0028EF-C52A-1C4F-AFBA-5570A3157A42}"/>
              </a:ext>
            </a:extLst>
          </p:cNvPr>
          <p:cNvPicPr>
            <a:picLocks noChangeAspect="1"/>
          </p:cNvPicPr>
          <p:nvPr/>
        </p:nvPicPr>
        <p:blipFill>
          <a:blip r:embed="rId4"/>
          <a:stretch>
            <a:fillRect/>
          </a:stretch>
        </p:blipFill>
        <p:spPr>
          <a:xfrm>
            <a:off x="616018" y="3502554"/>
            <a:ext cx="3894134" cy="3355446"/>
          </a:xfrm>
          <a:prstGeom prst="rect">
            <a:avLst/>
          </a:prstGeom>
        </p:spPr>
      </p:pic>
      <p:pic>
        <p:nvPicPr>
          <p:cNvPr id="6" name="Image 5">
            <a:extLst>
              <a:ext uri="{FF2B5EF4-FFF2-40B4-BE49-F238E27FC236}">
                <a16:creationId xmlns:a16="http://schemas.microsoft.com/office/drawing/2014/main" id="{29D5491F-C8D8-3240-A7D1-D0E32FF9C9A1}"/>
              </a:ext>
            </a:extLst>
          </p:cNvPr>
          <p:cNvPicPr>
            <a:picLocks noChangeAspect="1"/>
          </p:cNvPicPr>
          <p:nvPr/>
        </p:nvPicPr>
        <p:blipFill>
          <a:blip r:embed="rId5"/>
          <a:stretch>
            <a:fillRect/>
          </a:stretch>
        </p:blipFill>
        <p:spPr>
          <a:xfrm>
            <a:off x="4510152" y="1690688"/>
            <a:ext cx="5647202" cy="3175000"/>
          </a:xfrm>
          <a:prstGeom prst="rect">
            <a:avLst/>
          </a:prstGeom>
        </p:spPr>
      </p:pic>
      <p:pic>
        <p:nvPicPr>
          <p:cNvPr id="7" name="Image 6">
            <a:extLst>
              <a:ext uri="{FF2B5EF4-FFF2-40B4-BE49-F238E27FC236}">
                <a16:creationId xmlns:a16="http://schemas.microsoft.com/office/drawing/2014/main" id="{0DD7C37B-A872-1F4B-8C5C-41F87F347A97}"/>
              </a:ext>
            </a:extLst>
          </p:cNvPr>
          <p:cNvPicPr>
            <a:picLocks noChangeAspect="1"/>
          </p:cNvPicPr>
          <p:nvPr/>
        </p:nvPicPr>
        <p:blipFill rotWithShape="1">
          <a:blip r:embed="rId6"/>
          <a:srcRect t="5371" r="20625" b="48704"/>
          <a:stretch/>
        </p:blipFill>
        <p:spPr>
          <a:xfrm>
            <a:off x="4902200" y="4865688"/>
            <a:ext cx="5985933" cy="1948178"/>
          </a:xfrm>
          <a:prstGeom prst="rect">
            <a:avLst/>
          </a:prstGeom>
        </p:spPr>
      </p:pic>
    </p:spTree>
    <p:extLst>
      <p:ext uri="{BB962C8B-B14F-4D97-AF65-F5344CB8AC3E}">
        <p14:creationId xmlns:p14="http://schemas.microsoft.com/office/powerpoint/2010/main" val="192548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834C3D-7318-E341-ACA6-5E99F8AF2461}"/>
              </a:ext>
            </a:extLst>
          </p:cNvPr>
          <p:cNvSpPr>
            <a:spLocks noGrp="1"/>
          </p:cNvSpPr>
          <p:nvPr>
            <p:ph type="title"/>
          </p:nvPr>
        </p:nvSpPr>
        <p:spPr/>
        <p:txBody>
          <a:bodyPr/>
          <a:lstStyle/>
          <a:p>
            <a:r>
              <a:rPr lang="fr-FR" dirty="0"/>
              <a:t>Comment on peut rendre l’informatique sécuritaire?</a:t>
            </a:r>
          </a:p>
        </p:txBody>
      </p:sp>
      <p:sp>
        <p:nvSpPr>
          <p:cNvPr id="3" name="Espace réservé du contenu 2">
            <a:extLst>
              <a:ext uri="{FF2B5EF4-FFF2-40B4-BE49-F238E27FC236}">
                <a16:creationId xmlns:a16="http://schemas.microsoft.com/office/drawing/2014/main" id="{5292C5A4-499B-0B4E-AC4D-E1FB811FAF87}"/>
              </a:ext>
            </a:extLst>
          </p:cNvPr>
          <p:cNvSpPr>
            <a:spLocks noGrp="1"/>
          </p:cNvSpPr>
          <p:nvPr>
            <p:ph idx="1"/>
          </p:nvPr>
        </p:nvSpPr>
        <p:spPr/>
        <p:txBody>
          <a:bodyPr/>
          <a:lstStyle/>
          <a:p>
            <a:r>
              <a:rPr lang="fr-FR" dirty="0"/>
              <a:t>Avec la cryptographie, en grec ça signifie écrire caché!</a:t>
            </a:r>
          </a:p>
          <a:p>
            <a:r>
              <a:rPr lang="fr-FR" dirty="0"/>
              <a:t>On utilise des clés pour rendre un message incompréhensibles aux yeux de ceux qui ne l’ont pas</a:t>
            </a:r>
          </a:p>
        </p:txBody>
      </p:sp>
      <p:pic>
        <p:nvPicPr>
          <p:cNvPr id="4" name="Image 3">
            <a:extLst>
              <a:ext uri="{FF2B5EF4-FFF2-40B4-BE49-F238E27FC236}">
                <a16:creationId xmlns:a16="http://schemas.microsoft.com/office/drawing/2014/main" id="{D0A848BD-BD9C-7543-A33F-B33734F35CF0}"/>
              </a:ext>
            </a:extLst>
          </p:cNvPr>
          <p:cNvPicPr>
            <a:picLocks noChangeAspect="1"/>
          </p:cNvPicPr>
          <p:nvPr/>
        </p:nvPicPr>
        <p:blipFill>
          <a:blip r:embed="rId2"/>
          <a:stretch>
            <a:fillRect/>
          </a:stretch>
        </p:blipFill>
        <p:spPr>
          <a:xfrm>
            <a:off x="391630" y="3587179"/>
            <a:ext cx="5704370" cy="2589784"/>
          </a:xfrm>
          <a:prstGeom prst="rect">
            <a:avLst/>
          </a:prstGeom>
        </p:spPr>
      </p:pic>
      <p:pic>
        <p:nvPicPr>
          <p:cNvPr id="5" name="Image 4">
            <a:extLst>
              <a:ext uri="{FF2B5EF4-FFF2-40B4-BE49-F238E27FC236}">
                <a16:creationId xmlns:a16="http://schemas.microsoft.com/office/drawing/2014/main" id="{8FEE107B-1F05-0442-B7F1-DC031A3B71E1}"/>
              </a:ext>
            </a:extLst>
          </p:cNvPr>
          <p:cNvPicPr>
            <a:picLocks noChangeAspect="1"/>
          </p:cNvPicPr>
          <p:nvPr/>
        </p:nvPicPr>
        <p:blipFill rotWithShape="1">
          <a:blip r:embed="rId3"/>
          <a:srcRect l="16117" t="810" r="20248" b="-810"/>
          <a:stretch/>
        </p:blipFill>
        <p:spPr>
          <a:xfrm>
            <a:off x="6366933" y="4085344"/>
            <a:ext cx="5215467" cy="2091619"/>
          </a:xfrm>
          <a:prstGeom prst="rect">
            <a:avLst/>
          </a:prstGeom>
        </p:spPr>
      </p:pic>
    </p:spTree>
    <p:extLst>
      <p:ext uri="{BB962C8B-B14F-4D97-AF65-F5344CB8AC3E}">
        <p14:creationId xmlns:p14="http://schemas.microsoft.com/office/powerpoint/2010/main" val="415788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B0AE0-DEB7-4B4E-88D7-E83085CB4A21}"/>
              </a:ext>
            </a:extLst>
          </p:cNvPr>
          <p:cNvSpPr>
            <a:spLocks noGrp="1"/>
          </p:cNvSpPr>
          <p:nvPr>
            <p:ph type="title"/>
          </p:nvPr>
        </p:nvSpPr>
        <p:spPr/>
        <p:txBody>
          <a:bodyPr/>
          <a:lstStyle/>
          <a:p>
            <a:r>
              <a:rPr lang="fr-FR" dirty="0"/>
              <a:t>Et dans le futur?</a:t>
            </a:r>
          </a:p>
        </p:txBody>
      </p:sp>
      <p:sp>
        <p:nvSpPr>
          <p:cNvPr id="3" name="Espace réservé du contenu 2">
            <a:extLst>
              <a:ext uri="{FF2B5EF4-FFF2-40B4-BE49-F238E27FC236}">
                <a16:creationId xmlns:a16="http://schemas.microsoft.com/office/drawing/2014/main" id="{CB70655A-D402-B141-8FE5-C3E4F1A7D144}"/>
              </a:ext>
            </a:extLst>
          </p:cNvPr>
          <p:cNvSpPr>
            <a:spLocks noGrp="1"/>
          </p:cNvSpPr>
          <p:nvPr>
            <p:ph idx="1"/>
          </p:nvPr>
        </p:nvSpPr>
        <p:spPr/>
        <p:txBody>
          <a:bodyPr>
            <a:normAutofit/>
          </a:bodyPr>
          <a:lstStyle/>
          <a:p>
            <a:pPr marL="0" indent="0">
              <a:buNone/>
            </a:pPr>
            <a:r>
              <a:rPr lang="fr-FR" dirty="0"/>
              <a:t>L’intelligence artificielle!</a:t>
            </a:r>
          </a:p>
          <a:p>
            <a:r>
              <a:rPr lang="fr-FR" dirty="0"/>
              <a:t>Voiture autonome </a:t>
            </a:r>
          </a:p>
          <a:p>
            <a:r>
              <a:rPr lang="fr-FR" dirty="0"/>
              <a:t>Traduction</a:t>
            </a:r>
          </a:p>
          <a:p>
            <a:r>
              <a:rPr lang="fr-FR" dirty="0"/>
              <a:t>Diagnostic médicaux</a:t>
            </a:r>
          </a:p>
          <a:p>
            <a:r>
              <a:rPr lang="fr-FR" dirty="0"/>
              <a:t>Sécurité</a:t>
            </a:r>
          </a:p>
          <a:p>
            <a:r>
              <a:rPr lang="fr-FR" dirty="0"/>
              <a:t>Ennemis plus intelligents</a:t>
            </a:r>
          </a:p>
          <a:p>
            <a:r>
              <a:rPr lang="fr-FR" dirty="0"/>
              <a:t>Et bien plus!</a:t>
            </a:r>
          </a:p>
          <a:p>
            <a:pPr marL="0" indent="0">
              <a:buNone/>
            </a:pPr>
            <a:r>
              <a:rPr lang="fr-FR" dirty="0"/>
              <a:t>	</a:t>
            </a:r>
          </a:p>
        </p:txBody>
      </p:sp>
    </p:spTree>
    <p:extLst>
      <p:ext uri="{BB962C8B-B14F-4D97-AF65-F5344CB8AC3E}">
        <p14:creationId xmlns:p14="http://schemas.microsoft.com/office/powerpoint/2010/main" val="124431632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355</Words>
  <Application>Microsoft Macintosh PowerPoint</Application>
  <PresentationFormat>Grand écran</PresentationFormat>
  <Paragraphs>41</Paragraphs>
  <Slides>7</Slides>
  <Notes>5</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7</vt:i4>
      </vt:variant>
    </vt:vector>
  </HeadingPairs>
  <TitlesOfParts>
    <vt:vector size="11" baseType="lpstr">
      <vt:lpstr>Arial</vt:lpstr>
      <vt:lpstr>Calibri</vt:lpstr>
      <vt:lpstr>Calibri Light</vt:lpstr>
      <vt:lpstr>Thème Office</vt:lpstr>
      <vt:lpstr>INFORMATIQUE</vt:lpstr>
      <vt:lpstr>Ça a commencé comment?</vt:lpstr>
      <vt:lpstr>À quoi ça sert?</vt:lpstr>
      <vt:lpstr>Comment ça fonctionne?</vt:lpstr>
      <vt:lpstr>Comment on communique avec un ordi?</vt:lpstr>
      <vt:lpstr>Comment on peut rendre l’informatique sécuritaire?</vt:lpstr>
      <vt:lpstr>Et dans le futur?</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INFORMATIQUE</dc:title>
  <dc:creator>Bénédicte Samuel-Lafleur</dc:creator>
  <cp:lastModifiedBy>Bénédicte Samuel-Lafleur</cp:lastModifiedBy>
  <cp:revision>9</cp:revision>
  <dcterms:created xsi:type="dcterms:W3CDTF">2019-01-02T17:55:57Z</dcterms:created>
  <dcterms:modified xsi:type="dcterms:W3CDTF">2019-01-02T20:07:04Z</dcterms:modified>
</cp:coreProperties>
</file>